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310" r:id="rId4"/>
    <p:sldId id="338" r:id="rId5"/>
    <p:sldId id="339" r:id="rId6"/>
    <p:sldId id="340" r:id="rId7"/>
    <p:sldId id="341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MANDO DE JESUS SANCHEZ FRANCO" initials="ADJSF" lastIdx="1" clrIdx="0">
    <p:extLst/>
  </p:cmAuthor>
  <p:cmAuthor id="2" name="ARMANDO DE JESUS SANCHEZ FRANCO" initials="ADJSF [2]" lastIdx="1" clrIdx="1">
    <p:extLst/>
  </p:cmAuthor>
  <p:cmAuthor id="3" name="ARMANDO DE JESUS SANCHEZ FRANCO" initials="ADJSF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BAC"/>
    <a:srgbClr val="D9446D"/>
    <a:srgbClr val="00B2E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08"/>
    <p:restoredTop sz="73190" autoAdjust="0"/>
  </p:normalViewPr>
  <p:slideViewPr>
    <p:cSldViewPr snapToObjects="1">
      <p:cViewPr varScale="1">
        <p:scale>
          <a:sx n="94" d="100"/>
          <a:sy n="94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783ED-4A22-FD4A-B451-757CC0D1C875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2DBC7-A5D6-044B-8A0A-E5525BF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/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2DBC7-A5D6-044B-8A0A-E5525BFF9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3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9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solidFill>
            <a:srgbClr val="FFFFFF"/>
          </a:solidFill>
        </p:spPr>
        <p:txBody>
          <a:bodyPr lIns="0" tIns="0" rIns="0" bIns="47625"/>
          <a:lstStyle/>
          <a:p>
            <a:pPr marL="0"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6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0" tIns="0" rIns="0" bIns="47625"/>
          <a:lstStyle/>
          <a:p>
            <a:pPr>
              <a:buNone/>
            </a:pPr>
            <a:r>
              <a:rPr/>
              <a:t/>
            </a:r>
            <a:br>
              <a:rPr/>
            </a:br>
            <a:endParaRPr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4A3E8-A52C-41F9-804B-B81D8FCD00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10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6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0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9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2 - Exampl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8151" y="6524625"/>
            <a:ext cx="2832100" cy="228600"/>
          </a:xfrm>
        </p:spPr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92101"/>
            <a:ext cx="11582400" cy="384175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a title for this slide</a:t>
            </a:r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808163"/>
            <a:ext cx="4032000" cy="2501527"/>
          </a:xfrm>
        </p:spPr>
        <p:txBody>
          <a:bodyPr tIns="914400" anchor="ctr" anchorCtr="0"/>
          <a:lstStyle>
            <a:lvl1pPr algn="ctr">
              <a:buNone/>
              <a:defRPr baseline="0"/>
            </a:lvl1pPr>
          </a:lstStyle>
          <a:p>
            <a:r>
              <a:rPr lang="en-US" dirty="0" smtClean="0"/>
              <a:t>Picture example 1</a:t>
            </a:r>
            <a:endParaRPr lang="en-US" dirty="0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066332" y="1808163"/>
            <a:ext cx="4032000" cy="2501527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US" dirty="0" smtClean="0"/>
              <a:t>Picture example 2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8132664" y="1808163"/>
            <a:ext cx="4059336" cy="2501527"/>
          </a:xfr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r>
              <a:rPr lang="en-US" dirty="0" smtClean="0"/>
              <a:t>Picture example 3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83273" y="4525929"/>
            <a:ext cx="3665455" cy="338137"/>
          </a:xfrm>
        </p:spPr>
        <p:txBody>
          <a:bodyPr anchor="t"/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a title for ex 1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242928" y="4525929"/>
            <a:ext cx="3671815" cy="338137"/>
          </a:xfrm>
        </p:spPr>
        <p:txBody>
          <a:bodyPr anchor="t"/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a title for ex 2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17180" y="4525928"/>
            <a:ext cx="3690305" cy="338137"/>
          </a:xfrm>
        </p:spPr>
        <p:txBody>
          <a:bodyPr anchor="t"/>
          <a:lstStyle>
            <a:lvl1pPr marL="0" indent="0" algn="ctr">
              <a:buNone/>
              <a:defRPr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add a title for ex 3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8475" y="6524626"/>
            <a:ext cx="6167438" cy="228600"/>
          </a:xfrm>
        </p:spPr>
        <p:txBody>
          <a:bodyPr/>
          <a:lstStyle>
            <a:lvl1pPr marL="0" indent="0"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900" kern="1200" dirty="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Please add your name and social media details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4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2 - Title slide imag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hoto 4x1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3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705600" y="4526279"/>
            <a:ext cx="5303520" cy="2031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sz="1467" b="1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Instructions on how to replace photo/image on cover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Open Slide Master view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Click on white gradated overlay and send to back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Select grey logo pattern and delete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Insert photo or other graphic no larger than 10” wide by 4” tall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Move photo to top edge of slide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Send photo to back</a:t>
            </a:r>
          </a:p>
          <a:p>
            <a:pPr marL="156621" indent="-156621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1467" dirty="0">
                <a:solidFill>
                  <a:srgbClr val="191919">
                    <a:lumMod val="90000"/>
                    <a:lumOff val="10000"/>
                  </a:srgbClr>
                </a:solidFill>
                <a:ea typeface="MS PGothic" pitchFamily="34" charset="-128"/>
              </a:rPr>
              <a:t>Delete these instructions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67" dirty="0">
              <a:solidFill>
                <a:srgbClr val="666666"/>
              </a:solidFill>
              <a:ea typeface="MS PGothic" pitchFamily="34" charset="-128"/>
            </a:endParaRPr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218" y="6348355"/>
            <a:ext cx="626533" cy="25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2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218" y="6348355"/>
            <a:ext cx="626533" cy="25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3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2 - Section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2 - last slide IBM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550333" y="6477000"/>
            <a:ext cx="1507067" cy="209553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>
                <a:solidFill>
                  <a:srgbClr val="FFFFFF">
                    <a:alpha val="80000"/>
                  </a:srgbClr>
                </a:solidFill>
              </a:rPr>
              <a:t>©</a:t>
            </a:r>
            <a:r>
              <a:rPr lang="en-US" sz="1067" smtClean="0">
                <a:solidFill>
                  <a:srgbClr val="FFFFFF">
                    <a:alpha val="80000"/>
                  </a:srgbClr>
                </a:solidFill>
              </a:rPr>
              <a:t>2018 </a:t>
            </a: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3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5" descr="teal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640" y="6348358"/>
            <a:ext cx="618744" cy="25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1 - Section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1 - last slide IBM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©2017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0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3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5" descr="green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640" y="6348358"/>
            <a:ext cx="618744" cy="25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1 - Section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1 - last slide IBM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©2017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3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3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5" descr="yellow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640" y="6348355"/>
            <a:ext cx="618744" cy="253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YELLOW 3 -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3 - last slide IBM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FFFFFF"/>
                </a:solidFill>
              </a:rPr>
              <a:t>©2017 IBM Corporation</a:t>
            </a:r>
          </a:p>
        </p:txBody>
      </p:sp>
      <p:pic>
        <p:nvPicPr>
          <p:cNvPr id="5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Title slid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2" y="5166360"/>
            <a:ext cx="11206039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5" descr="orang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640" y="6348358"/>
            <a:ext cx="618744" cy="25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1 - Section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1 - last slide IBM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F2F2F2"/>
                </a:solidFill>
              </a:rPr>
              <a:t>©2017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3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5" y="2975745"/>
            <a:ext cx="11289047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5" descr="red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640" y="6348358"/>
            <a:ext cx="618744" cy="25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8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1 - Section p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1 - last slide IBM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©2017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Title page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cover-wallpap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61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3" tIns="60957" rIns="121913" bIns="60957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0" y="5166360"/>
            <a:ext cx="11214312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5" descr="purple-tri-color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6640" y="6348358"/>
            <a:ext cx="618744" cy="25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1 - Section p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aded-logo-wallpaper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558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7" y="3663565"/>
            <a:ext cx="11254063" cy="338328"/>
          </a:xfrm>
        </p:spPr>
        <p:txBody>
          <a:bodyPr/>
          <a:lstStyle>
            <a:lvl1pPr marL="0" indent="0">
              <a:spcBef>
                <a:spcPts val="1760"/>
              </a:spcBef>
              <a:buNone/>
              <a:defRPr sz="2933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1 - last slide IBM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/>
          <p:cNvSpPr txBox="1">
            <a:spLocks/>
          </p:cNvSpPr>
          <p:nvPr userDrawn="1"/>
        </p:nvSpPr>
        <p:spPr>
          <a:xfrm>
            <a:off x="486833" y="657701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FFFFFF">
                    <a:alpha val="80000"/>
                  </a:srgbClr>
                </a:solidFill>
              </a:rPr>
              <a:t>©2017 IBM Corporation</a:t>
            </a:r>
          </a:p>
        </p:txBody>
      </p:sp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8571" y="2941771"/>
            <a:ext cx="2063749" cy="76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9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49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9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3D3A7-5CC0-6F49-A7EE-9F32D422C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B5B2-96B2-EF46-91AB-F4427AB3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2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3296" y="1828802"/>
            <a:ext cx="1122680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Date Placeholder 5"/>
          <p:cNvSpPr txBox="1">
            <a:spLocks/>
          </p:cNvSpPr>
          <p:nvPr userDrawn="1"/>
        </p:nvSpPr>
        <p:spPr>
          <a:xfrm>
            <a:off x="992717" y="6535086"/>
            <a:ext cx="1507067" cy="109537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67" dirty="0">
                <a:solidFill>
                  <a:srgbClr val="666666"/>
                </a:solidFill>
              </a:rPr>
              <a:t>©2017 IBM Corporation</a:t>
            </a:r>
          </a:p>
        </p:txBody>
      </p:sp>
      <p:sp>
        <p:nvSpPr>
          <p:cNvPr id="48" name="Slide Number Placeholder 4"/>
          <p:cNvSpPr txBox="1">
            <a:spLocks/>
          </p:cNvSpPr>
          <p:nvPr userDrawn="1"/>
        </p:nvSpPr>
        <p:spPr>
          <a:xfrm>
            <a:off x="478370" y="6535083"/>
            <a:ext cx="444500" cy="1651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0E98AB2E-B6D1-4FB4-A73B-507375FCACCD}" type="slidenum">
              <a:rPr lang="en-US" sz="1067" smtClean="0">
                <a:solidFill>
                  <a:srgbClr val="666666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067" dirty="0">
              <a:solidFill>
                <a:srgbClr val="666666"/>
              </a:solidFill>
            </a:endParaRPr>
          </a:p>
        </p:txBody>
      </p:sp>
      <p:sp>
        <p:nvSpPr>
          <p:cNvPr id="8" name="Date Placeholder 2"/>
          <p:cNvSpPr txBox="1">
            <a:spLocks/>
          </p:cNvSpPr>
          <p:nvPr userDrawn="1"/>
        </p:nvSpPr>
        <p:spPr>
          <a:xfrm>
            <a:off x="2787653" y="6535084"/>
            <a:ext cx="1339849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C9968D1-C8E5-4FE3-AED4-7D4518C301B3}" type="datetime3">
              <a:rPr lang="en-US" sz="1067" smtClean="0">
                <a:solidFill>
                  <a:srgbClr val="666666"/>
                </a:solidFill>
              </a:rPr>
              <a:pPr>
                <a:defRPr/>
              </a:pPr>
              <a:t>5 April 2018</a:t>
            </a:fld>
            <a:endParaRPr lang="en-US" sz="1067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33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  <a:ea typeface="MS PGothic" pitchFamily="34" charset="-128"/>
        </a:defRPr>
      </a:lvl5pPr>
      <a:lvl6pPr marL="609554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</a:defRPr>
      </a:lvl6pPr>
      <a:lvl7pPr marL="1219108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</a:defRPr>
      </a:lvl7pPr>
      <a:lvl8pPr marL="1828664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</a:defRPr>
      </a:lvl8pPr>
      <a:lvl9pPr marL="2438218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chemeClr val="tx1"/>
          </a:solidFill>
          <a:latin typeface="Arial" pitchFamily="34" charset="0"/>
        </a:defRPr>
      </a:lvl9pPr>
    </p:titleStyle>
    <p:bodyStyle>
      <a:lvl1pPr marL="304778" indent="-304778" algn="l" rtl="0" eaLnBrk="0" fontAlgn="base" hangingPunct="0">
        <a:spcBef>
          <a:spcPts val="1200"/>
        </a:spcBef>
        <a:spcAft>
          <a:spcPct val="0"/>
        </a:spcAft>
        <a:buFont typeface="Wingdings" pitchFamily="2" charset="2"/>
        <a:buChar char="§"/>
        <a:defRPr sz="2133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1pPr>
      <a:lvl2pPr marL="609554" indent="-304778" algn="l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–"/>
        <a:defRPr sz="2133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2pPr>
      <a:lvl3pPr marL="914332" indent="-304778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 sz="2133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3pPr>
      <a:lvl4pPr marL="2133440" indent="-30477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67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4pPr>
      <a:lvl5pPr marL="2742994" indent="-30477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 kern="1200">
          <a:solidFill>
            <a:schemeClr val="tx2"/>
          </a:solidFill>
          <a:latin typeface="+mn-lt"/>
          <a:ea typeface="MS PGothic" pitchFamily="34" charset="-128"/>
          <a:cs typeface="+mn-cs"/>
        </a:defRPr>
      </a:lvl5pPr>
      <a:lvl6pPr marL="3352548" indent="-304778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2" indent="-304778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8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8" algn="l" defTabSz="121910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4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foundry/cli#downloads" TargetMode="External"/><Relationship Id="rId4" Type="http://schemas.openxmlformats.org/officeDocument/2006/relationships/hyperlink" Target="https://github.com/mandostroke/simple-weather-watson.git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450138"/>
            <a:ext cx="9143999" cy="1523111"/>
          </a:xfrm>
        </p:spPr>
        <p:txBody>
          <a:bodyPr lIns="79512" tIns="39754" rIns="79512" bIns="39754">
            <a:normAutofit fontScale="90000"/>
          </a:bodyPr>
          <a:lstStyle/>
          <a:p>
            <a:pPr lvl="0"/>
            <a:r>
              <a:rPr lang="en-US" sz="720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Tu</a:t>
            </a:r>
            <a:r>
              <a:rPr lang="en-US" sz="720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App </a:t>
            </a:r>
            <a:r>
              <a:rPr lang="en-US" sz="720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en</a:t>
            </a:r>
            <a:r>
              <a:rPr lang="en-US" sz="720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90 min con </a:t>
            </a:r>
            <a:br>
              <a:rPr lang="en-US" sz="720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</a:br>
            <a:r>
              <a:rPr lang="en-US" sz="720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IBM Cloud</a:t>
            </a:r>
            <a:endParaRPr lang="en-US" sz="7200" dirty="0">
              <a:solidFill>
                <a:srgbClr val="267BAC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109208"/>
            <a:ext cx="9143999" cy="1655761"/>
          </a:xfrm>
        </p:spPr>
        <p:txBody>
          <a:bodyPr lIns="79512" tIns="39754" rIns="79512" bIns="39754"/>
          <a:lstStyle/>
          <a:p>
            <a:pPr lvl="0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Diego Martinez</a:t>
            </a:r>
          </a:p>
          <a:p>
            <a:pPr lvl="0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Juan Carlos Meza</a:t>
            </a:r>
          </a:p>
          <a:p>
            <a:pPr lvl="0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Armando Sanchez</a:t>
            </a:r>
          </a:p>
          <a:p>
            <a:pPr lvl="0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46" descr="blue-tri-color-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175" y="441330"/>
            <a:ext cx="1213135" cy="49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495800"/>
            <a:ext cx="1771650" cy="15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8150" y="6872095"/>
            <a:ext cx="2832099" cy="228599"/>
          </a:xfrm>
        </p:spPr>
        <p:txBody>
          <a:bodyPr lIns="91439" tIns="45718" rIns="91439" bIns="45718"/>
          <a:lstStyle/>
          <a:p>
            <a:pPr marL="0" lvl="0"/>
            <a:fld id="{E98947E1-6E9C-4553-A175-053CB8F72200}" type="slidenum">
              <a:rPr lang="en-US" smtClean="0">
                <a:latin typeface="IBM Plex Sans"/>
                <a:ea typeface="IBM Plex Sans" charset="0"/>
                <a:cs typeface="IBM Plex Sans" charset="0"/>
              </a:rPr>
              <a:t>2</a:t>
            </a:fld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438" y="860383"/>
            <a:ext cx="11582399" cy="384174"/>
          </a:xfrm>
        </p:spPr>
        <p:txBody>
          <a:bodyPr lIns="100714" tIns="50356" rIns="100714" bIns="50356">
            <a:noAutofit/>
          </a:bodyPr>
          <a:lstStyle/>
          <a:p>
            <a:pPr lvl="0"/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Agenda</a:t>
            </a:r>
            <a:endParaRPr lang="en-US" sz="3600" b="0" dirty="0">
              <a:solidFill>
                <a:srgbClr val="267BAC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237" y="1571166"/>
            <a:ext cx="6813082" cy="3734354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¿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Qué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es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IBM Cloud?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Como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crear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una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cuenta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de IBM Cloud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Implementa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tu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primer App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Integración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con IBM Watson</a:t>
            </a:r>
          </a:p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charset="0"/>
              <a:buChar char="•"/>
            </a:pP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Crea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tu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Pipeline </a:t>
            </a:r>
            <a:r>
              <a:rPr lang="en-US" sz="2800" dirty="0" err="1" smtClean="0">
                <a:latin typeface="IBM Plex Sans"/>
                <a:ea typeface="IBM Plex Sans" charset="0"/>
                <a:cs typeface="IBM Plex Sans" charset="0"/>
              </a:rPr>
              <a:t>en</a:t>
            </a:r>
            <a:r>
              <a:rPr lang="en-US" sz="2800" dirty="0" smtClean="0">
                <a:latin typeface="IBM Plex Sans"/>
                <a:ea typeface="IBM Plex Sans" charset="0"/>
                <a:cs typeface="IBM Plex Sans" charset="0"/>
              </a:rPr>
              <a:t> Continuous Delivery</a:t>
            </a:r>
            <a:endParaRPr lang="en-US" sz="2800" dirty="0"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210293"/>
            <a:ext cx="12206941" cy="691800"/>
          </a:xfrm>
          <a:prstGeom prst="rect">
            <a:avLst/>
          </a:prstGeom>
          <a:solidFill>
            <a:srgbClr val="267BAC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>
              <a:buNone/>
            </a:pPr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757" y="6308637"/>
            <a:ext cx="1667442" cy="307775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marL="0" lvl="0" algn="r">
              <a:buNone/>
            </a:pPr>
            <a:r>
              <a:rPr lang="en-US" sz="1400" b="1" dirty="0" err="1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TalentLAND</a:t>
            </a:r>
            <a:r>
              <a:rPr lang="en-US" sz="1400" b="1" dirty="0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 2018</a:t>
            </a:r>
            <a:endParaRPr lang="en-US" sz="1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46" descr="blue-tri-color-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9988" y="137093"/>
            <a:ext cx="668849" cy="2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174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8150" y="6872095"/>
            <a:ext cx="2832099" cy="228599"/>
          </a:xfrm>
        </p:spPr>
        <p:txBody>
          <a:bodyPr lIns="91439" tIns="45718" rIns="91439" bIns="45718"/>
          <a:lstStyle/>
          <a:p>
            <a:pPr marL="0" lvl="0"/>
            <a:fld id="{E98947E1-6E9C-4553-A175-053CB8F72200}" type="slidenum">
              <a:rPr lang="en-US" smtClean="0">
                <a:latin typeface="IBM Plex Sans"/>
                <a:ea typeface="IBM Plex Sans" charset="0"/>
                <a:cs typeface="IBM Plex Sans" charset="0"/>
              </a:rPr>
              <a:t>3</a:t>
            </a:fld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438" y="860383"/>
            <a:ext cx="11582399" cy="384174"/>
          </a:xfrm>
        </p:spPr>
        <p:txBody>
          <a:bodyPr lIns="100714" tIns="50356" rIns="100714" bIns="50356">
            <a:noAutofit/>
          </a:bodyPr>
          <a:lstStyle/>
          <a:p>
            <a:r>
              <a:rPr lang="en-US" sz="3600" b="0" dirty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¿</a:t>
            </a:r>
            <a:r>
              <a:rPr lang="en-US" sz="3600" b="0" dirty="0" err="1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Qué</a:t>
            </a:r>
            <a:r>
              <a:rPr lang="en-US" sz="3600" b="0" dirty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3600" b="0" dirty="0" err="1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es</a:t>
            </a:r>
            <a:r>
              <a:rPr lang="en-US" sz="3600" b="0" dirty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IBM 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Cloud?</a:t>
            </a:r>
            <a:endParaRPr lang="en-US" sz="3600" b="0" dirty="0">
              <a:solidFill>
                <a:srgbClr val="267BAC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258307"/>
            <a:ext cx="12206941" cy="643785"/>
          </a:xfrm>
          <a:prstGeom prst="rect">
            <a:avLst/>
          </a:prstGeom>
          <a:solidFill>
            <a:srgbClr val="267BAC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>
              <a:buNone/>
            </a:pPr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757" y="6308637"/>
            <a:ext cx="1667442" cy="307775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marL="0" lvl="0" algn="r">
              <a:buNone/>
            </a:pPr>
            <a:r>
              <a:rPr lang="en-US" sz="1400" b="1" dirty="0" err="1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TalentLAND</a:t>
            </a:r>
            <a:r>
              <a:rPr lang="en-US" sz="1400" b="1" dirty="0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 2018</a:t>
            </a:r>
            <a:endParaRPr lang="en-US" sz="1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46" descr="blue-tri-color-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9988" y="137093"/>
            <a:ext cx="668849" cy="2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151365"/>
            <a:ext cx="3360301" cy="54557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29000" y="1295400"/>
            <a:ext cx="4953000" cy="4863345"/>
            <a:chOff x="2971800" y="1295400"/>
            <a:chExt cx="4953000" cy="4863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1800" y="1394962"/>
              <a:ext cx="4876800" cy="466474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639936" y="1295400"/>
              <a:ext cx="3284864" cy="4863345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799" y="2057400"/>
            <a:ext cx="3124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an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open-standards</a:t>
            </a:r>
            <a:r>
              <a:rPr lang="en-US" dirty="0" smtClean="0"/>
              <a:t>, cloud-based </a:t>
            </a:r>
            <a:r>
              <a:rPr lang="en-US" strike="sngStrike" dirty="0" smtClean="0"/>
              <a:t>platform</a:t>
            </a:r>
            <a:r>
              <a:rPr lang="en-US" dirty="0" smtClean="0"/>
              <a:t> </a:t>
            </a:r>
            <a:r>
              <a:rPr lang="en-US" dirty="0" err="1" smtClean="0"/>
              <a:t>Paas</a:t>
            </a:r>
            <a:r>
              <a:rPr lang="en-US" dirty="0" smtClean="0"/>
              <a:t> and IaaS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building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running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managing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>applications.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447" y="2320438"/>
            <a:ext cx="3062254" cy="2025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5967" y="4387096"/>
            <a:ext cx="2023811" cy="12142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831" y="4443321"/>
            <a:ext cx="1345682" cy="105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8150" y="6872095"/>
            <a:ext cx="2832099" cy="228599"/>
          </a:xfrm>
        </p:spPr>
        <p:txBody>
          <a:bodyPr lIns="91439" tIns="45718" rIns="91439" bIns="45718"/>
          <a:lstStyle/>
          <a:p>
            <a:pPr marL="0" lvl="0"/>
            <a:fld id="{E98947E1-6E9C-4553-A175-053CB8F72200}" type="slidenum">
              <a:rPr lang="en-US" smtClean="0">
                <a:latin typeface="IBM Plex Sans"/>
                <a:ea typeface="IBM Plex Sans" charset="0"/>
                <a:cs typeface="IBM Plex Sans" charset="0"/>
              </a:rPr>
              <a:t>4</a:t>
            </a:fld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438" y="860383"/>
            <a:ext cx="11582399" cy="384174"/>
          </a:xfrm>
        </p:spPr>
        <p:txBody>
          <a:bodyPr lIns="100714" tIns="50356" rIns="100714" bIns="50356">
            <a:noAutofit/>
          </a:bodyPr>
          <a:lstStyle/>
          <a:p>
            <a:r>
              <a:rPr lang="en-US" sz="3600" b="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Crea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3600" b="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tu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360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IBMid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3600" b="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en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3 </a:t>
            </a:r>
            <a:r>
              <a:rPr lang="en-US" sz="3600" b="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pasos</a:t>
            </a:r>
            <a:r>
              <a:rPr lang="en-US" sz="3600" b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:</a:t>
            </a:r>
            <a:endParaRPr lang="en-US" sz="3600" b="0" dirty="0">
              <a:solidFill>
                <a:srgbClr val="267BAC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210293"/>
            <a:ext cx="12206941" cy="691800"/>
          </a:xfrm>
          <a:prstGeom prst="rect">
            <a:avLst/>
          </a:prstGeom>
          <a:solidFill>
            <a:srgbClr val="267BAC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>
              <a:buNone/>
            </a:pPr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757" y="6308637"/>
            <a:ext cx="1667442" cy="307775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marL="0" lvl="0" algn="r">
              <a:buNone/>
            </a:pPr>
            <a:r>
              <a:rPr lang="en-US" sz="1400" b="1" dirty="0" err="1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TalentLAND</a:t>
            </a:r>
            <a:r>
              <a:rPr lang="en-US" sz="1400" b="1" dirty="0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 2018</a:t>
            </a:r>
            <a:endParaRPr lang="en-US" sz="1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1905000"/>
            <a:ext cx="1150543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1.- </a:t>
            </a:r>
            <a:r>
              <a:rPr lang="en-US" sz="2800" dirty="0" err="1" smtClean="0"/>
              <a:t>Entra</a:t>
            </a:r>
            <a:r>
              <a:rPr lang="en-US" sz="2800" dirty="0" smtClean="0"/>
              <a:t> </a:t>
            </a:r>
            <a:r>
              <a:rPr lang="en-US" sz="2800" dirty="0"/>
              <a:t>a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https://console.bluemix.net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/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y </a:t>
            </a:r>
            <a:r>
              <a:rPr lang="en-US" sz="2800" dirty="0" err="1" smtClean="0"/>
              <a:t>dar</a:t>
            </a:r>
            <a:r>
              <a:rPr lang="en-US" sz="2800" dirty="0" smtClean="0"/>
              <a:t> click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[Create free account]</a:t>
            </a:r>
          </a:p>
          <a:p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 smtClean="0"/>
              <a:t>2.- </a:t>
            </a:r>
            <a:r>
              <a:rPr lang="en-US" sz="2800" dirty="0" err="1" smtClean="0"/>
              <a:t>Llenar</a:t>
            </a:r>
            <a:r>
              <a:rPr lang="en-US" sz="2800" dirty="0" smtClean="0"/>
              <a:t> </a:t>
            </a:r>
            <a:r>
              <a:rPr lang="en-US" sz="2800" dirty="0" err="1" smtClean="0"/>
              <a:t>formulario</a:t>
            </a:r>
            <a:r>
              <a:rPr lang="en-US" sz="2800" dirty="0" smtClean="0"/>
              <a:t> y </a:t>
            </a:r>
            <a:r>
              <a:rPr lang="en-US" sz="2800" dirty="0" err="1" smtClean="0"/>
              <a:t>dar</a:t>
            </a:r>
            <a:r>
              <a:rPr lang="en-US" sz="2800" dirty="0" smtClean="0"/>
              <a:t> click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[Create Account]</a:t>
            </a: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3.-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Checar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tu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correo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para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confirmar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tu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50000"/>
                  </a:schemeClr>
                </a:solidFill>
              </a:rPr>
              <a:t>cuenta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9988" y="137093"/>
            <a:ext cx="668849" cy="2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2792859"/>
            <a:ext cx="661209" cy="344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733800"/>
            <a:ext cx="452485" cy="4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8150" y="6872095"/>
            <a:ext cx="2832099" cy="228599"/>
          </a:xfrm>
        </p:spPr>
        <p:txBody>
          <a:bodyPr lIns="91439" tIns="45718" rIns="91439" bIns="45718"/>
          <a:lstStyle/>
          <a:p>
            <a:pPr marL="0" lvl="0"/>
            <a:fld id="{E98947E1-6E9C-4553-A175-053CB8F72200}" type="slidenum">
              <a:rPr lang="en-US" smtClean="0">
                <a:latin typeface="IBM Plex Sans"/>
                <a:ea typeface="IBM Plex Sans" charset="0"/>
                <a:cs typeface="IBM Plex Sans" charset="0"/>
              </a:rPr>
              <a:t>5</a:t>
            </a:fld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438" y="860383"/>
            <a:ext cx="11582399" cy="384174"/>
          </a:xfrm>
        </p:spPr>
        <p:txBody>
          <a:bodyPr lIns="100714" tIns="50356" rIns="100714" bIns="50356">
            <a:noAutofit/>
          </a:bodyPr>
          <a:lstStyle/>
          <a:p>
            <a:r>
              <a:rPr lang="en-US" sz="3600" b="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Crea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</a:t>
            </a:r>
            <a:r>
              <a:rPr lang="en-US" sz="3600" b="0" dirty="0" err="1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tu</a:t>
            </a:r>
            <a:r>
              <a:rPr lang="en-US" sz="3600" b="0" dirty="0" smtClean="0">
                <a:solidFill>
                  <a:srgbClr val="267BAC"/>
                </a:solidFill>
                <a:latin typeface="IBM Plex Sans"/>
                <a:ea typeface="IBM Plex Sans" charset="0"/>
                <a:cs typeface="IBM Plex Sans" charset="0"/>
              </a:rPr>
              <a:t> primer app</a:t>
            </a:r>
            <a:endParaRPr lang="en-US" sz="3600" b="0" dirty="0">
              <a:solidFill>
                <a:srgbClr val="267BAC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210293"/>
            <a:ext cx="12206941" cy="691800"/>
          </a:xfrm>
          <a:prstGeom prst="rect">
            <a:avLst/>
          </a:prstGeom>
          <a:solidFill>
            <a:srgbClr val="267BAC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>
              <a:buNone/>
            </a:pPr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757" y="6308637"/>
            <a:ext cx="1667442" cy="307775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marL="0" lvl="0" algn="r">
              <a:buNone/>
            </a:pPr>
            <a:r>
              <a:rPr lang="en-US" sz="1400" b="1" dirty="0" err="1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TalentLAND</a:t>
            </a:r>
            <a:r>
              <a:rPr lang="en-US" sz="1400" b="1" dirty="0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 2018</a:t>
            </a:r>
            <a:endParaRPr lang="en-US" sz="1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1447800"/>
            <a:ext cx="11505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1.-Click </a:t>
            </a:r>
            <a:r>
              <a:rPr lang="en-US" sz="2000" dirty="0" err="1" smtClean="0"/>
              <a:t>en</a:t>
            </a:r>
            <a:r>
              <a:rPr lang="en-US" sz="2000" dirty="0" smtClean="0"/>
              <a:t> [Create Resource]</a:t>
            </a:r>
          </a:p>
          <a:p>
            <a:r>
              <a:rPr lang="en-US" sz="2000" dirty="0" smtClean="0"/>
              <a:t>2.- </a:t>
            </a:r>
            <a:r>
              <a:rPr lang="en-US" sz="2000" dirty="0" err="1" smtClean="0"/>
              <a:t>Seleccionar</a:t>
            </a:r>
            <a:r>
              <a:rPr lang="en-US" sz="2000" dirty="0" smtClean="0"/>
              <a:t> “Cloud Foundry Apps” </a:t>
            </a:r>
            <a:r>
              <a:rPr lang="en-US" sz="2000" dirty="0" err="1" smtClean="0"/>
              <a:t>en</a:t>
            </a:r>
            <a:r>
              <a:rPr lang="en-US" sz="2000" dirty="0" smtClean="0"/>
              <a:t> el panel de la </a:t>
            </a:r>
            <a:r>
              <a:rPr lang="en-US" sz="2000" dirty="0" err="1" smtClean="0"/>
              <a:t>izquierda</a:t>
            </a:r>
            <a:endParaRPr lang="en-US" sz="2000" dirty="0" smtClean="0"/>
          </a:p>
          <a:p>
            <a:r>
              <a:rPr lang="en-US" sz="2000" dirty="0" smtClean="0"/>
              <a:t>3.- </a:t>
            </a:r>
            <a:r>
              <a:rPr lang="en-US" sz="2000" dirty="0" err="1" smtClean="0"/>
              <a:t>Elegir</a:t>
            </a:r>
            <a:r>
              <a:rPr lang="en-US" sz="2000" dirty="0" smtClean="0"/>
              <a:t> el </a:t>
            </a:r>
            <a:r>
              <a:rPr lang="en-US" sz="2000" dirty="0" err="1" smtClean="0"/>
              <a:t>tipo</a:t>
            </a:r>
            <a:r>
              <a:rPr lang="en-US" sz="2000" dirty="0" smtClean="0"/>
              <a:t> de </a:t>
            </a:r>
            <a:r>
              <a:rPr lang="en-US" sz="2000" dirty="0" err="1" smtClean="0"/>
              <a:t>aplicación</a:t>
            </a:r>
            <a:endParaRPr lang="en-US" sz="2000" dirty="0"/>
          </a:p>
          <a:p>
            <a:r>
              <a:rPr lang="en-US" sz="2000" dirty="0" smtClean="0"/>
              <a:t>4.- </a:t>
            </a:r>
            <a:r>
              <a:rPr lang="en-US" sz="2000" dirty="0" err="1" smtClean="0"/>
              <a:t>Llenar</a:t>
            </a:r>
            <a:r>
              <a:rPr lang="en-US" sz="2000" dirty="0" smtClean="0"/>
              <a:t> </a:t>
            </a:r>
            <a:r>
              <a:rPr lang="en-US" sz="2000" dirty="0" err="1" smtClean="0"/>
              <a:t>formulario</a:t>
            </a:r>
            <a:r>
              <a:rPr lang="en-US" sz="2000" dirty="0" smtClean="0"/>
              <a:t> con el </a:t>
            </a:r>
            <a:r>
              <a:rPr lang="en-US" sz="2000" dirty="0" err="1" smtClean="0"/>
              <a:t>nombre</a:t>
            </a:r>
            <a:r>
              <a:rPr lang="en-US" sz="2000" dirty="0" smtClean="0"/>
              <a:t> de </a:t>
            </a:r>
            <a:r>
              <a:rPr lang="en-US" sz="2000" dirty="0" err="1" smtClean="0"/>
              <a:t>tu</a:t>
            </a:r>
            <a:r>
              <a:rPr lang="en-US" sz="2000" dirty="0" smtClean="0"/>
              <a:t> app, el host-name y plan:</a:t>
            </a:r>
          </a:p>
          <a:p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9988" y="137093"/>
            <a:ext cx="668849" cy="2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58" y="2743200"/>
            <a:ext cx="7103742" cy="341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8150" y="6872095"/>
            <a:ext cx="2832099" cy="228599"/>
          </a:xfrm>
        </p:spPr>
        <p:txBody>
          <a:bodyPr lIns="91439" tIns="45718" rIns="91439" bIns="45718"/>
          <a:lstStyle/>
          <a:p>
            <a:pPr marL="0" lvl="0"/>
            <a:fld id="{E98947E1-6E9C-4553-A175-053CB8F72200}" type="slidenum">
              <a:rPr lang="en-US" smtClean="0">
                <a:latin typeface="IBM Plex Sans"/>
                <a:ea typeface="IBM Plex Sans" charset="0"/>
                <a:cs typeface="IBM Plex Sans" charset="0"/>
              </a:rPr>
              <a:t>6</a:t>
            </a:fld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210293"/>
            <a:ext cx="12206941" cy="691800"/>
          </a:xfrm>
          <a:prstGeom prst="rect">
            <a:avLst/>
          </a:prstGeom>
          <a:solidFill>
            <a:srgbClr val="267BAC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>
              <a:buNone/>
            </a:pPr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757" y="6308637"/>
            <a:ext cx="1667442" cy="307775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marL="0" lvl="0" algn="r">
              <a:buNone/>
            </a:pPr>
            <a:r>
              <a:rPr lang="en-US" sz="1400" b="1" dirty="0" err="1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TalentLAND</a:t>
            </a:r>
            <a:r>
              <a:rPr lang="en-US" sz="1400" b="1" dirty="0" smtClean="0">
                <a:solidFill>
                  <a:srgbClr val="FFFFFF"/>
                </a:solidFill>
                <a:latin typeface="IBM Plex Sans"/>
                <a:ea typeface="IBM Plex Sans" charset="0"/>
                <a:cs typeface="IBM Plex Sans" charset="0"/>
              </a:rPr>
              <a:t> 2018</a:t>
            </a:r>
            <a:endParaRPr lang="en-US" sz="14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1447800"/>
            <a:ext cx="11505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Install 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</a:rPr>
              <a:t>NodeJS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: https://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nodejs.org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</a:rPr>
              <a:t>en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Install Cloud Foundry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github.com/cloudfoundry/cli#downloads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Clone Repo: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github.com/mandostroke/simple-weather-watson.git</a:t>
            </a:r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9988" y="137093"/>
            <a:ext cx="668849" cy="2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471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69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ORED THEME TEMPLATES">
  <a:themeElements>
    <a:clrScheme name="IBM January 2015 Presentation Palette">
      <a:dk1>
        <a:srgbClr val="191919"/>
      </a:dk1>
      <a:lt1>
        <a:srgbClr val="FFFFFF"/>
      </a:lt1>
      <a:dk2>
        <a:srgbClr val="666666"/>
      </a:dk2>
      <a:lt2>
        <a:srgbClr val="00B0DA"/>
      </a:lt2>
      <a:accent1>
        <a:srgbClr val="00A6A0"/>
      </a:accent1>
      <a:accent2>
        <a:srgbClr val="8CC63F"/>
      </a:accent2>
      <a:accent3>
        <a:srgbClr val="FDB813"/>
      </a:accent3>
      <a:accent4>
        <a:srgbClr val="F19027"/>
      </a:accent4>
      <a:accent5>
        <a:srgbClr val="F04E37"/>
      </a:accent5>
      <a:accent6>
        <a:srgbClr val="AB1A86"/>
      </a:accent6>
      <a:hlink>
        <a:srgbClr val="00B0DA"/>
      </a:hlink>
      <a:folHlink>
        <a:srgbClr val="7F1C7D"/>
      </a:folHlink>
    </a:clrScheme>
    <a:fontScheme name="2015 IBM Presentation Template-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140079</TotalTime>
  <Words>200</Words>
  <Application>Microsoft Macintosh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Calibri Light</vt:lpstr>
      <vt:lpstr>DengXian</vt:lpstr>
      <vt:lpstr>IBM Plex Sans</vt:lpstr>
      <vt:lpstr>MS PGothic</vt:lpstr>
      <vt:lpstr>Wingdings</vt:lpstr>
      <vt:lpstr>Arial</vt:lpstr>
      <vt:lpstr>Office Theme</vt:lpstr>
      <vt:lpstr>COLORED THEME TEMPLATES</vt:lpstr>
      <vt:lpstr>Tu App en 90 min con  IBM Cloud</vt:lpstr>
      <vt:lpstr>Agenda</vt:lpstr>
      <vt:lpstr>¿Qué es IBM Cloud?</vt:lpstr>
      <vt:lpstr>Crea tu IBMid en 3 pasos:</vt:lpstr>
      <vt:lpstr>Crea tu primer app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IBM</dc:title>
  <dc:creator>Sandra Grieden</dc:creator>
  <cp:lastModifiedBy>ARMANDO DE JESUS SANCHEZ FRANCO</cp:lastModifiedBy>
  <cp:revision>271</cp:revision>
  <cp:lastPrinted>2017-07-26T19:06:24Z</cp:lastPrinted>
  <dcterms:created xsi:type="dcterms:W3CDTF">2017-04-05T20:49:24Z</dcterms:created>
  <dcterms:modified xsi:type="dcterms:W3CDTF">2018-04-06T02:01:18Z</dcterms:modified>
</cp:coreProperties>
</file>